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93350"/>
  <p:notesSz cx="18288000" cy="10293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90938"/>
            <a:ext cx="15544800" cy="21616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4276"/>
            <a:ext cx="12801600" cy="2573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7470"/>
            <a:ext cx="795528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7470"/>
            <a:ext cx="795528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734"/>
            <a:ext cx="16459200" cy="1646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7470"/>
            <a:ext cx="1645920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72816"/>
            <a:ext cx="585216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72816"/>
            <a:ext cx="420624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72816"/>
            <a:ext cx="420624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1" y="0"/>
            <a:ext cx="18268188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5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6475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8307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8287999" cy="1028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8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9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2022-11-15T17:49:34Z</dcterms:created>
  <dcterms:modified xsi:type="dcterms:W3CDTF">2022-11-15T17:49:34Z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2022-11-15T00:00:00Z</vt:filetime>
  </property>
</Properties>
</file>